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65" r:id="rId3"/>
    <p:sldId id="273" r:id="rId4"/>
    <p:sldId id="264" r:id="rId5"/>
    <p:sldId id="266" r:id="rId6"/>
    <p:sldId id="259" r:id="rId7"/>
    <p:sldId id="260" r:id="rId8"/>
    <p:sldId id="262" r:id="rId9"/>
    <p:sldId id="261" r:id="rId10"/>
    <p:sldId id="258" r:id="rId11"/>
    <p:sldId id="267" r:id="rId12"/>
    <p:sldId id="268" r:id="rId13"/>
    <p:sldId id="263" r:id="rId14"/>
    <p:sldId id="270" r:id="rId15"/>
    <p:sldId id="271" r:id="rId16"/>
    <p:sldId id="272" r:id="rId17"/>
    <p:sldId id="269" r:id="rId18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Spustelėkite norėdami redaguoti šablono paantraštės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83875-6DDB-4964-AF77-A06ADD122F7A}" type="datetimeFigureOut">
              <a:rPr lang="lt-LT" smtClean="0"/>
              <a:pPr/>
              <a:t>2017-03-21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6E8E4-B410-4CCA-BD21-2377D1716ECF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7352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83875-6DDB-4964-AF77-A06ADD122F7A}" type="datetimeFigureOut">
              <a:rPr lang="lt-LT" smtClean="0"/>
              <a:pPr/>
              <a:t>2017-03-21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6E8E4-B410-4CCA-BD21-2377D1716ECF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88448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83875-6DDB-4964-AF77-A06ADD122F7A}" type="datetimeFigureOut">
              <a:rPr lang="lt-LT" smtClean="0"/>
              <a:pPr/>
              <a:t>2017-03-21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6E8E4-B410-4CCA-BD21-2377D1716ECF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90709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83875-6DDB-4964-AF77-A06ADD122F7A}" type="datetimeFigureOut">
              <a:rPr lang="lt-LT" smtClean="0"/>
              <a:pPr/>
              <a:t>2017-03-21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6E8E4-B410-4CCA-BD21-2377D1716ECF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16155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83875-6DDB-4964-AF77-A06ADD122F7A}" type="datetimeFigureOut">
              <a:rPr lang="lt-LT" smtClean="0"/>
              <a:pPr/>
              <a:t>2017-03-21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6E8E4-B410-4CCA-BD21-2377D1716ECF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38610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83875-6DDB-4964-AF77-A06ADD122F7A}" type="datetimeFigureOut">
              <a:rPr lang="lt-LT" smtClean="0"/>
              <a:pPr/>
              <a:t>2017-03-21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6E8E4-B410-4CCA-BD21-2377D1716ECF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75597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83875-6DDB-4964-AF77-A06ADD122F7A}" type="datetimeFigureOut">
              <a:rPr lang="lt-LT" smtClean="0"/>
              <a:pPr/>
              <a:t>2017-03-21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6E8E4-B410-4CCA-BD21-2377D1716ECF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04160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83875-6DDB-4964-AF77-A06ADD122F7A}" type="datetimeFigureOut">
              <a:rPr lang="lt-LT" smtClean="0"/>
              <a:pPr/>
              <a:t>2017-03-21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6E8E4-B410-4CCA-BD21-2377D1716ECF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5862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83875-6DDB-4964-AF77-A06ADD122F7A}" type="datetimeFigureOut">
              <a:rPr lang="lt-LT" smtClean="0"/>
              <a:pPr/>
              <a:t>2017-03-21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6E8E4-B410-4CCA-BD21-2377D1716ECF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38584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83875-6DDB-4964-AF77-A06ADD122F7A}" type="datetimeFigureOut">
              <a:rPr lang="lt-LT" smtClean="0"/>
              <a:pPr/>
              <a:t>2017-03-21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6E8E4-B410-4CCA-BD21-2377D1716ECF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60280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83875-6DDB-4964-AF77-A06ADD122F7A}" type="datetimeFigureOut">
              <a:rPr lang="lt-LT" smtClean="0"/>
              <a:pPr/>
              <a:t>2017-03-21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6E8E4-B410-4CCA-BD21-2377D1716ECF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98794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83875-6DDB-4964-AF77-A06ADD122F7A}" type="datetimeFigureOut">
              <a:rPr lang="lt-LT" smtClean="0"/>
              <a:pPr/>
              <a:t>2017-03-21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C6E8E4-B410-4CCA-BD21-2377D1716ECF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38752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lt-LT" sz="8000" dirty="0" smtClean="0"/>
              <a:t/>
            </a:r>
            <a:br>
              <a:rPr lang="lt-LT" sz="8000" dirty="0" smtClean="0"/>
            </a:br>
            <a:r>
              <a:rPr lang="lt-LT" sz="8000" dirty="0"/>
              <a:t/>
            </a:r>
            <a:br>
              <a:rPr lang="lt-LT" sz="8000" dirty="0"/>
            </a:br>
            <a:r>
              <a:rPr lang="lt-LT" b="1" dirty="0" smtClean="0">
                <a:solidFill>
                  <a:srgbClr val="FF0000"/>
                </a:solidFill>
              </a:rPr>
              <a:t>KOVO 22 – OJI</a:t>
            </a:r>
            <a:br>
              <a:rPr lang="lt-LT" b="1" dirty="0" smtClean="0">
                <a:solidFill>
                  <a:srgbClr val="FF0000"/>
                </a:solidFill>
              </a:rPr>
            </a:br>
            <a:r>
              <a:rPr lang="lt-LT" b="1" dirty="0" smtClean="0">
                <a:solidFill>
                  <a:srgbClr val="FF0000"/>
                </a:solidFill>
              </a:rPr>
              <a:t> PASAULINĖ VANDENS DIENA</a:t>
            </a:r>
            <a:endParaRPr lang="lt-LT" b="1" dirty="0">
              <a:solidFill>
                <a:srgbClr val="FF0000"/>
              </a:solidFill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790449"/>
          </a:xfrm>
        </p:spPr>
        <p:txBody>
          <a:bodyPr/>
          <a:lstStyle/>
          <a:p>
            <a:endParaRPr lang="lt-LT" dirty="0" smtClean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r>
              <a:rPr lang="lt-LT" dirty="0" smtClean="0"/>
              <a:t>JONAVOS PRADINĖ MOKYKLA</a:t>
            </a:r>
          </a:p>
          <a:p>
            <a:r>
              <a:rPr lang="lt-LT" dirty="0" smtClean="0"/>
              <a:t>2017 03 22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121584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5362">
        <p:cut/>
      </p:transition>
    </mc:Choice>
    <mc:Fallback xmlns="">
      <p:transition advTm="5362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2400" b="1" dirty="0">
                <a:solidFill>
                  <a:srgbClr val="FF0000"/>
                </a:solidFill>
              </a:rPr>
              <a:t>AKCIJA ,,VANDENS GURKŠNIS“</a:t>
            </a:r>
            <a:endParaRPr lang="lt-LT" dirty="0"/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lt-LT" sz="5400" dirty="0" smtClean="0"/>
          </a:p>
          <a:p>
            <a:pPr marL="0" indent="0" algn="ctr">
              <a:buNone/>
            </a:pPr>
            <a:r>
              <a:rPr lang="lt-LT" sz="3600" dirty="0" smtClean="0"/>
              <a:t>KASDIEN MŪSŲ ORGANIZMUI REIKIA VANDENS</a:t>
            </a: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56620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40"/>
    </mc:Choice>
    <mc:Fallback xmlns="">
      <p:transition spd="slow" advTm="564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2400" b="1" dirty="0">
                <a:solidFill>
                  <a:srgbClr val="FF0000"/>
                </a:solidFill>
              </a:rPr>
              <a:t>AKCIJA ,,VANDENS GURKŠNIS“</a:t>
            </a:r>
            <a:endParaRPr lang="lt-LT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lt-LT" sz="5400" dirty="0" smtClean="0"/>
          </a:p>
          <a:p>
            <a:pPr marL="0" indent="0" algn="ctr">
              <a:buNone/>
            </a:pPr>
            <a:r>
              <a:rPr lang="lt-LT" sz="3600" dirty="0" smtClean="0"/>
              <a:t>VANDENIU MALŠINAME TROŠKULĮ</a:t>
            </a:r>
            <a:endParaRPr lang="lt-LT" sz="3600" dirty="0"/>
          </a:p>
        </p:txBody>
      </p:sp>
      <p:pic>
        <p:nvPicPr>
          <p:cNvPr id="5" name="Turinio vietos rezervavimo ženklas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60270"/>
            <a:ext cx="5181600" cy="3882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42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92"/>
    </mc:Choice>
    <mc:Fallback xmlns="">
      <p:transition spd="slow" advTm="5392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2400" b="1" dirty="0" smtClean="0">
                <a:solidFill>
                  <a:srgbClr val="FF0000"/>
                </a:solidFill>
              </a:rPr>
              <a:t>AKCIJA ,,VANDENS GURKŠNIS“</a:t>
            </a:r>
            <a:endParaRPr lang="lt-LT" sz="2400" b="1" dirty="0">
              <a:solidFill>
                <a:srgbClr val="FF0000"/>
              </a:solidFill>
            </a:endParaRPr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52538" y="2369741"/>
            <a:ext cx="4352925" cy="3264693"/>
          </a:xfrm>
        </p:spPr>
      </p:pic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lt-LT" sz="3600" dirty="0" smtClean="0"/>
          </a:p>
          <a:p>
            <a:pPr marL="0" indent="0">
              <a:buNone/>
            </a:pPr>
            <a:endParaRPr lang="lt-LT" sz="3600" dirty="0"/>
          </a:p>
          <a:p>
            <a:pPr marL="0" indent="0">
              <a:buNone/>
            </a:pPr>
            <a:r>
              <a:rPr lang="lt-LT" sz="3600" dirty="0" smtClean="0"/>
              <a:t>PLAUNAME RANKAS</a:t>
            </a: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2044702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77"/>
    </mc:Choice>
    <mc:Fallback xmlns="">
      <p:transition spd="slow" advTm="5377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2400" b="1" dirty="0">
                <a:solidFill>
                  <a:srgbClr val="FF0000"/>
                </a:solidFill>
              </a:rPr>
              <a:t>AKCIJA ,,VANDENS GURKŠNIS“</a:t>
            </a:r>
            <a:endParaRPr lang="lt-LT" dirty="0"/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lt-LT" sz="5400" dirty="0" smtClean="0"/>
          </a:p>
          <a:p>
            <a:pPr marL="0" indent="0" algn="ctr">
              <a:buNone/>
            </a:pPr>
            <a:r>
              <a:rPr lang="lt-LT" sz="3600" dirty="0" smtClean="0"/>
              <a:t>AŠ PLAUNU RANKAS PAGAL TAISYKLES</a:t>
            </a: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1504762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24"/>
    </mc:Choice>
    <mc:Fallback xmlns="">
      <p:transition spd="slow" advTm="6024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2400" b="1" dirty="0">
                <a:solidFill>
                  <a:srgbClr val="FF0000"/>
                </a:solidFill>
              </a:rPr>
              <a:t>AKCIJA ,,VANDENS GURKŠNIS“</a:t>
            </a:r>
            <a:endParaRPr lang="lt-LT" dirty="0"/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8194"/>
            <a:ext cx="5025272" cy="3768954"/>
          </a:xfrm>
        </p:spPr>
      </p:pic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lt-LT" sz="5400" dirty="0" smtClean="0"/>
          </a:p>
          <a:p>
            <a:pPr marL="0" indent="0" algn="ctr">
              <a:buNone/>
            </a:pPr>
            <a:endParaRPr lang="lt-LT" sz="3600" dirty="0" smtClean="0"/>
          </a:p>
          <a:p>
            <a:pPr marL="0" indent="0" algn="ctr">
              <a:buNone/>
            </a:pPr>
            <a:r>
              <a:rPr lang="lt-LT" sz="3600" dirty="0" smtClean="0"/>
              <a:t>ŠVARIOS RANKOS – GERA SVEIKATA</a:t>
            </a: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610487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04"/>
    </mc:Choice>
    <mc:Fallback xmlns="">
      <p:transition spd="slow" advTm="5304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2400" b="1" dirty="0">
                <a:solidFill>
                  <a:srgbClr val="FF0000"/>
                </a:solidFill>
              </a:rPr>
              <a:t>AKCIJA ,,VANDENS GURKŠNIS“</a:t>
            </a:r>
            <a:endParaRPr lang="lt-LT" dirty="0"/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lt-LT" sz="3600" dirty="0" smtClean="0"/>
          </a:p>
          <a:p>
            <a:pPr marL="0" indent="0" algn="ctr">
              <a:buNone/>
            </a:pPr>
            <a:endParaRPr lang="lt-LT" sz="3600" dirty="0"/>
          </a:p>
          <a:p>
            <a:pPr marL="0" indent="0" algn="ctr">
              <a:buNone/>
            </a:pPr>
            <a:r>
              <a:rPr lang="lt-LT" sz="3600" dirty="0" smtClean="0"/>
              <a:t>SMAGU GERTI VANDENĮ SU KLASĖS DRAUGAIS</a:t>
            </a: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2496857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89"/>
    </mc:Choice>
    <mc:Fallback xmlns="">
      <p:transition spd="slow" advTm="6289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2400" b="1" dirty="0">
                <a:solidFill>
                  <a:srgbClr val="FF0000"/>
                </a:solidFill>
              </a:rPr>
              <a:t>AKCIJA ,,VANDENS GURKŠNIS“</a:t>
            </a:r>
            <a:endParaRPr lang="lt-LT" dirty="0"/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lt-LT" sz="5400" dirty="0" smtClean="0"/>
          </a:p>
          <a:p>
            <a:pPr marL="0" indent="0">
              <a:buNone/>
            </a:pPr>
            <a:endParaRPr lang="lt-LT" sz="3600" dirty="0" smtClean="0"/>
          </a:p>
          <a:p>
            <a:pPr marL="0" indent="0">
              <a:buNone/>
            </a:pPr>
            <a:r>
              <a:rPr lang="lt-LT" sz="3600" dirty="0" smtClean="0"/>
              <a:t>GERIAME ARBATĄ</a:t>
            </a: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2042897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25"/>
    </mc:Choice>
    <mc:Fallback xmlns="">
      <p:transition spd="slow" advTm="6025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2400" b="1" dirty="0">
                <a:solidFill>
                  <a:srgbClr val="FF0000"/>
                </a:solidFill>
              </a:rPr>
              <a:t>AKCIJA ,,VANDENS GURKŠNIS“</a:t>
            </a:r>
            <a:endParaRPr lang="lt-LT" dirty="0"/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lt-LT" sz="5400" dirty="0" smtClean="0"/>
          </a:p>
          <a:p>
            <a:pPr marL="0" indent="0" algn="ctr">
              <a:buNone/>
            </a:pPr>
            <a:r>
              <a:rPr lang="lt-LT" sz="3600" dirty="0" smtClean="0"/>
              <a:t>VANDENIU</a:t>
            </a:r>
          </a:p>
          <a:p>
            <a:pPr marL="0" indent="0" algn="ctr">
              <a:buNone/>
            </a:pPr>
            <a:r>
              <a:rPr lang="lt-LT" sz="3600" dirty="0" smtClean="0"/>
              <a:t>LAISTOME GĖLES</a:t>
            </a: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373004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40"/>
    </mc:Choice>
    <mc:Fallback xmlns="">
      <p:transition spd="slow" advTm="644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2400" b="1" dirty="0">
                <a:solidFill>
                  <a:srgbClr val="FF0000"/>
                </a:solidFill>
              </a:rPr>
              <a:t>AKCIJA ,,VANDENS GURKŠNIS“</a:t>
            </a:r>
            <a:endParaRPr lang="lt-LT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 algn="ctr">
              <a:buNone/>
            </a:pPr>
            <a:endParaRPr lang="lt-LT" dirty="0" smtClean="0"/>
          </a:p>
          <a:p>
            <a:pPr marL="0" indent="0" algn="ctr">
              <a:buNone/>
            </a:pPr>
            <a:endParaRPr lang="lt-LT" dirty="0"/>
          </a:p>
          <a:p>
            <a:pPr marL="0" indent="0" algn="ctr">
              <a:buNone/>
            </a:pPr>
            <a:endParaRPr lang="lt-LT" dirty="0"/>
          </a:p>
          <a:p>
            <a:pPr marL="0" indent="0" algn="ctr">
              <a:buNone/>
            </a:pPr>
            <a:r>
              <a:rPr lang="lt-LT" sz="3600" dirty="0" smtClean="0"/>
              <a:t>VANDENYJE GYVENA ŽUVYS</a:t>
            </a:r>
          </a:p>
          <a:p>
            <a:pPr marL="0" indent="0" algn="ctr">
              <a:buNone/>
            </a:pPr>
            <a:endParaRPr lang="lt-LT" sz="6000" dirty="0" smtClean="0"/>
          </a:p>
          <a:p>
            <a:pPr marL="0" indent="0" algn="ctr">
              <a:buNone/>
            </a:pPr>
            <a:endParaRPr lang="lt-LT" sz="6000" dirty="0"/>
          </a:p>
        </p:txBody>
      </p:sp>
      <p:pic>
        <p:nvPicPr>
          <p:cNvPr id="3" name="Turinio vietos rezervavimo ženklas 2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742" y="1825625"/>
            <a:ext cx="2902515" cy="4351338"/>
          </a:xfrm>
        </p:spPr>
      </p:pic>
    </p:spTree>
    <p:extLst>
      <p:ext uri="{BB962C8B-B14F-4D97-AF65-F5344CB8AC3E}">
        <p14:creationId xmlns:p14="http://schemas.microsoft.com/office/powerpoint/2010/main" val="2260152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00"/>
    </mc:Choice>
    <mc:Fallback xmlns="">
      <p:transition spd="slow" advTm="58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292231" y="365125"/>
            <a:ext cx="11061569" cy="1325563"/>
          </a:xfrm>
        </p:spPr>
        <p:txBody>
          <a:bodyPr/>
          <a:lstStyle/>
          <a:p>
            <a:pPr algn="ctr"/>
            <a:r>
              <a:rPr lang="lt-LT" sz="2400" b="1" dirty="0">
                <a:solidFill>
                  <a:srgbClr val="FF0000"/>
                </a:solidFill>
              </a:rPr>
              <a:t>AKCIJA ,,VANDENS GURKŠNIS“</a:t>
            </a:r>
            <a:endParaRPr lang="lt-LT" dirty="0"/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52538" y="2369741"/>
            <a:ext cx="4352925" cy="3264693"/>
          </a:xfrm>
        </p:spPr>
      </p:pic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lt-LT" sz="3600" dirty="0" smtClean="0"/>
          </a:p>
          <a:p>
            <a:pPr marL="0" indent="0" algn="ctr">
              <a:buNone/>
            </a:pPr>
            <a:endParaRPr lang="lt-LT" sz="3600" dirty="0"/>
          </a:p>
          <a:p>
            <a:pPr marL="0" indent="0" algn="ctr">
              <a:buNone/>
            </a:pPr>
            <a:r>
              <a:rPr lang="lt-LT" sz="3600" dirty="0" smtClean="0"/>
              <a:t>ATLIEKAME ASMENINIUS REIKALUS</a:t>
            </a: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4129191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/>
    </mc:Choice>
    <mc:Fallback xmlns="">
      <p:transition spd="slow" advTm="6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2400" b="1" dirty="0">
                <a:solidFill>
                  <a:srgbClr val="FF0000"/>
                </a:solidFill>
              </a:rPr>
              <a:t>AKCIJA ,,VANDENS GURKŠNIS“</a:t>
            </a:r>
            <a:endParaRPr lang="lt-LT" dirty="0"/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750811"/>
            <a:ext cx="5181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lt-LT" sz="5400" dirty="0" smtClean="0"/>
          </a:p>
          <a:p>
            <a:pPr marL="0" indent="0" algn="ctr">
              <a:buNone/>
            </a:pPr>
            <a:endParaRPr lang="lt-LT" sz="3600" dirty="0" smtClean="0"/>
          </a:p>
          <a:p>
            <a:pPr marL="0" indent="0" algn="ctr">
              <a:buNone/>
            </a:pPr>
            <a:r>
              <a:rPr lang="lt-LT" sz="3600" dirty="0" smtClean="0"/>
              <a:t>LIETUS </a:t>
            </a:r>
            <a:r>
              <a:rPr lang="lt-LT" sz="3600" smtClean="0"/>
              <a:t>MANĘS NEGĄSDINA</a:t>
            </a: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3671200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16"/>
    </mc:Choice>
    <mc:Fallback xmlns="">
      <p:transition spd="slow" advTm="5816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2400" b="1" dirty="0">
                <a:solidFill>
                  <a:srgbClr val="FF0000"/>
                </a:solidFill>
              </a:rPr>
              <a:t>AKCIJA ,,VANDENS GURKŠNIS“</a:t>
            </a:r>
            <a:endParaRPr lang="lt-LT" dirty="0"/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159" y="1825625"/>
            <a:ext cx="3021681" cy="4351338"/>
          </a:xfrm>
        </p:spPr>
      </p:pic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lt-LT" sz="5400" dirty="0" smtClean="0"/>
          </a:p>
          <a:p>
            <a:pPr marL="0" indent="0" algn="ctr">
              <a:buNone/>
            </a:pPr>
            <a:endParaRPr lang="lt-LT" sz="3600" dirty="0" smtClean="0"/>
          </a:p>
          <a:p>
            <a:pPr marL="0" indent="0" algn="ctr">
              <a:buNone/>
            </a:pPr>
            <a:r>
              <a:rPr lang="lt-LT" sz="3600" dirty="0" smtClean="0"/>
              <a:t>VANDENS PROCEDŪROS</a:t>
            </a: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196476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24"/>
    </mc:Choice>
    <mc:Fallback xmlns="">
      <p:transition spd="slow" advTm="6224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2400" b="1" dirty="0">
                <a:solidFill>
                  <a:srgbClr val="FF0000"/>
                </a:solidFill>
              </a:rPr>
              <a:t>AKCIJA ,,VANDENS GURKŠNIS“</a:t>
            </a:r>
            <a:endParaRPr lang="lt-LT" dirty="0"/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67787"/>
            <a:ext cx="5181600" cy="3467014"/>
          </a:xfrm>
        </p:spPr>
      </p:pic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lt-LT" sz="5400" dirty="0" smtClean="0"/>
          </a:p>
          <a:p>
            <a:pPr marL="0" indent="0" algn="ctr">
              <a:buNone/>
            </a:pPr>
            <a:endParaRPr lang="lt-LT" sz="3600" dirty="0" smtClean="0"/>
          </a:p>
          <a:p>
            <a:pPr marL="0" indent="0" algn="ctr">
              <a:buNone/>
            </a:pPr>
            <a:r>
              <a:rPr lang="lt-LT" sz="3600" dirty="0" smtClean="0"/>
              <a:t>ATOSTOGOS PRIE JŪROS</a:t>
            </a: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458750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65"/>
    </mc:Choice>
    <mc:Fallback xmlns="">
      <p:transition spd="slow" advTm="6065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2400" b="1" dirty="0">
                <a:solidFill>
                  <a:srgbClr val="FF0000"/>
                </a:solidFill>
              </a:rPr>
              <a:t>AKCIJA ,,VANDENS GURKŠNIS“</a:t>
            </a:r>
            <a:endParaRPr lang="lt-LT" dirty="0"/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67787"/>
            <a:ext cx="5181600" cy="3467014"/>
          </a:xfrm>
        </p:spPr>
      </p:pic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lt-LT" sz="4800" dirty="0" smtClean="0"/>
          </a:p>
          <a:p>
            <a:pPr marL="0" indent="0" algn="ctr">
              <a:buNone/>
            </a:pPr>
            <a:endParaRPr lang="lt-LT" sz="3600" dirty="0" smtClean="0"/>
          </a:p>
          <a:p>
            <a:pPr marL="0" indent="0" algn="ctr">
              <a:buNone/>
            </a:pPr>
            <a:r>
              <a:rPr lang="lt-LT" sz="3600" dirty="0" smtClean="0"/>
              <a:t>PASIPLAUKIOJIMAI VANDENYJE</a:t>
            </a: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4117244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60"/>
    </mc:Choice>
    <mc:Fallback xmlns="">
      <p:transition spd="slow" advTm="596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2400" b="1" dirty="0">
                <a:solidFill>
                  <a:srgbClr val="FF0000"/>
                </a:solidFill>
              </a:rPr>
              <a:t>AKCIJA ,,VANDENS GURKŠNIS“</a:t>
            </a:r>
            <a:endParaRPr lang="lt-LT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lt-LT" sz="5400" dirty="0" smtClean="0"/>
          </a:p>
          <a:p>
            <a:pPr marL="0" indent="0" algn="ctr">
              <a:buNone/>
            </a:pPr>
            <a:endParaRPr lang="lt-LT" sz="5400" dirty="0"/>
          </a:p>
          <a:p>
            <a:pPr marL="0" indent="0" algn="ctr">
              <a:buNone/>
            </a:pPr>
            <a:r>
              <a:rPr lang="lt-LT" sz="3600" dirty="0" smtClean="0"/>
              <a:t>ATOSTOGAUJAME</a:t>
            </a:r>
            <a:endParaRPr lang="lt-LT" sz="3600" dirty="0"/>
          </a:p>
        </p:txBody>
      </p:sp>
      <p:pic>
        <p:nvPicPr>
          <p:cNvPr id="7" name="Turinio vietos rezervavimo ženklas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67787"/>
            <a:ext cx="5181600" cy="3467014"/>
          </a:xfrm>
        </p:spPr>
      </p:pic>
    </p:spTree>
    <p:extLst>
      <p:ext uri="{BB962C8B-B14F-4D97-AF65-F5344CB8AC3E}">
        <p14:creationId xmlns:p14="http://schemas.microsoft.com/office/powerpoint/2010/main" val="3370752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88"/>
    </mc:Choice>
    <mc:Fallback xmlns="">
      <p:transition spd="slow" advTm="6088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2299062" y="365760"/>
            <a:ext cx="8486503" cy="705394"/>
          </a:xfrm>
        </p:spPr>
        <p:txBody>
          <a:bodyPr>
            <a:normAutofit/>
          </a:bodyPr>
          <a:lstStyle/>
          <a:p>
            <a:r>
              <a:rPr lang="lt-LT" sz="2400" b="1" dirty="0">
                <a:solidFill>
                  <a:srgbClr val="FF0000"/>
                </a:solidFill>
              </a:rPr>
              <a:t>AKCIJA ,,VANDENS GURKŠNIS“</a:t>
            </a:r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280" y="1122363"/>
            <a:ext cx="6134232" cy="4135437"/>
          </a:xfrm>
          <a:prstGeom prst="rect">
            <a:avLst/>
          </a:prstGeom>
        </p:spPr>
      </p:pic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06285" y="5342708"/>
            <a:ext cx="8978447" cy="957695"/>
          </a:xfrm>
        </p:spPr>
        <p:txBody>
          <a:bodyPr>
            <a:noAutofit/>
          </a:bodyPr>
          <a:lstStyle/>
          <a:p>
            <a:r>
              <a:rPr lang="lt-LT" sz="3600" dirty="0" smtClean="0"/>
              <a:t>VANDUO - MŪSŲ TURTAS, PRIVALOME JĮ IŠSAUGOTI ATEITIES KARTOMS</a:t>
            </a: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3338647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92"/>
    </mc:Choice>
    <mc:Fallback xmlns="">
      <p:transition spd="slow" advTm="5392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285</TotalTime>
  <Words>144</Words>
  <Application>Microsoft Office PowerPoint</Application>
  <PresentationFormat>Plačiaekranė</PresentationFormat>
  <Paragraphs>67</Paragraphs>
  <Slides>17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„Office“ tema</vt:lpstr>
      <vt:lpstr>  KOVO 22 – OJI  PASAULINĖ VANDENS DIENA</vt:lpstr>
      <vt:lpstr>AKCIJA ,,VANDENS GURKŠNIS“</vt:lpstr>
      <vt:lpstr>AKCIJA ,,VANDENS GURKŠNIS“</vt:lpstr>
      <vt:lpstr>AKCIJA ,,VANDENS GURKŠNIS“</vt:lpstr>
      <vt:lpstr>AKCIJA ,,VANDENS GURKŠNIS“</vt:lpstr>
      <vt:lpstr>AKCIJA ,,VANDENS GURKŠNIS“</vt:lpstr>
      <vt:lpstr>AKCIJA ,,VANDENS GURKŠNIS“</vt:lpstr>
      <vt:lpstr>AKCIJA ,,VANDENS GURKŠNIS“</vt:lpstr>
      <vt:lpstr>AKCIJA ,,VANDENS GURKŠNIS“</vt:lpstr>
      <vt:lpstr>AKCIJA ,,VANDENS GURKŠNIS“</vt:lpstr>
      <vt:lpstr>AKCIJA ,,VANDENS GURKŠNIS“</vt:lpstr>
      <vt:lpstr>AKCIJA ,,VANDENS GURKŠNIS“</vt:lpstr>
      <vt:lpstr>AKCIJA ,,VANDENS GURKŠNIS“</vt:lpstr>
      <vt:lpstr>AKCIJA ,,VANDENS GURKŠNIS“</vt:lpstr>
      <vt:lpstr>AKCIJA ,,VANDENS GURKŠNIS“</vt:lpstr>
      <vt:lpstr>AKCIJA ,,VANDENS GURKŠNIS“</vt:lpstr>
      <vt:lpstr>AKCIJA ,,VANDENS GURKŠNIS“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Darbuotojas</dc:creator>
  <cp:lastModifiedBy>Darbuotojas</cp:lastModifiedBy>
  <cp:revision>31</cp:revision>
  <dcterms:created xsi:type="dcterms:W3CDTF">2017-03-17T07:18:15Z</dcterms:created>
  <dcterms:modified xsi:type="dcterms:W3CDTF">2017-03-21T07:16:53Z</dcterms:modified>
</cp:coreProperties>
</file>